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3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47DF-5903-4049-84E3-50B230B400C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8539-3C0E-447D-B13D-1841BB56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2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47DF-5903-4049-84E3-50B230B400C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8539-3C0E-447D-B13D-1841BB56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5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47DF-5903-4049-84E3-50B230B400C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8539-3C0E-447D-B13D-1841BB56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4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47DF-5903-4049-84E3-50B230B400C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8539-3C0E-447D-B13D-1841BB56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08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47DF-5903-4049-84E3-50B230B400C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8539-3C0E-447D-B13D-1841BB56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47DF-5903-4049-84E3-50B230B400C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8539-3C0E-447D-B13D-1841BB56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8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47DF-5903-4049-84E3-50B230B400C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8539-3C0E-447D-B13D-1841BB56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47DF-5903-4049-84E3-50B230B400C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8539-3C0E-447D-B13D-1841BB56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7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47DF-5903-4049-84E3-50B230B400C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8539-3C0E-447D-B13D-1841BB56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9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47DF-5903-4049-84E3-50B230B400C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8539-3C0E-447D-B13D-1841BB56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7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47DF-5903-4049-84E3-50B230B400C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8539-3C0E-447D-B13D-1841BB56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3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147DF-5903-4049-84E3-50B230B400C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28539-3C0E-447D-B13D-1841BB56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1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9XkdP69h5u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microsoft.com/en-us/download/details.aspx?id=48145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9433" y="191064"/>
            <a:ext cx="11559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Installing MySQL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072" y="789209"/>
            <a:ext cx="1155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Installing MySQL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346" y="1250874"/>
            <a:ext cx="11559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Go to MySQL.com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82" y="1758723"/>
            <a:ext cx="10058400" cy="193750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3946" y="3708924"/>
            <a:ext cx="11016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Check Downloads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98" y="4090956"/>
            <a:ext cx="10058400" cy="260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91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47901" y="387358"/>
            <a:ext cx="7786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You will need to scroll down to:  </a:t>
            </a:r>
            <a:r>
              <a:rPr lang="en-US" b="1" dirty="0" smtClean="0"/>
              <a:t>MySQL Community Edition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6" y="756690"/>
            <a:ext cx="10943970" cy="400637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15736" y="4948884"/>
            <a:ext cx="7786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on it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0071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7900" y="852224"/>
            <a:ext cx="107844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MySQL Workbench (GPL)</a:t>
            </a:r>
          </a:p>
          <a:p>
            <a:r>
              <a:rPr lang="en-US" dirty="0" smtClean="0"/>
              <a:t>(Current Generally Available Release: 6.3.9)</a:t>
            </a:r>
          </a:p>
          <a:p>
            <a:r>
              <a:rPr lang="en-US" dirty="0" smtClean="0"/>
              <a:t>MySQL Workbench is a next-generation visual database design application that can be used to efficiently design, manage and document database schemata. It is available as both, open source and commercial editions.</a:t>
            </a:r>
          </a:p>
          <a:p>
            <a:endParaRPr lang="en-US" dirty="0" smtClean="0"/>
          </a:p>
          <a:p>
            <a:pPr algn="ctr"/>
            <a:r>
              <a:rPr lang="en-US" b="1" dirty="0"/>
              <a:t>DOWNLOAD</a:t>
            </a:r>
          </a:p>
          <a:p>
            <a:r>
              <a:rPr lang="en-US" b="1" dirty="0" smtClean="0"/>
              <a:t>MySQL Connectors</a:t>
            </a:r>
          </a:p>
          <a:p>
            <a:r>
              <a:rPr lang="en-US" dirty="0" smtClean="0"/>
              <a:t>MySQL offers standard database driver connectivity for using MySQL with applications and tools that are compatible with industry standards ODBC and JDBC</a:t>
            </a:r>
          </a:p>
          <a:p>
            <a:endParaRPr lang="en-US" dirty="0" smtClean="0"/>
          </a:p>
          <a:p>
            <a:pPr algn="ctr"/>
            <a:r>
              <a:rPr lang="en-US" b="1" dirty="0" smtClean="0"/>
              <a:t>DOWNLOAD</a:t>
            </a:r>
          </a:p>
          <a:p>
            <a:r>
              <a:rPr lang="en-US" b="1" dirty="0" smtClean="0"/>
              <a:t>MySQL on Windows (Installer &amp; Tools) </a:t>
            </a:r>
          </a:p>
          <a:p>
            <a:r>
              <a:rPr lang="en-US" dirty="0" smtClean="0"/>
              <a:t>(Current Generally Available Release: 5.7.19)</a:t>
            </a:r>
          </a:p>
          <a:p>
            <a:r>
              <a:rPr lang="en-US" dirty="0" smtClean="0"/>
              <a:t>MySQL provides you with a suite of tools for developing and managing MySQL-based business critical applications on Windows.</a:t>
            </a:r>
          </a:p>
          <a:p>
            <a:endParaRPr lang="en-US" dirty="0" smtClean="0"/>
          </a:p>
          <a:p>
            <a:pPr algn="ctr"/>
            <a:r>
              <a:rPr lang="en-US" b="1" dirty="0" smtClean="0"/>
              <a:t>DOWNLOAD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747901" y="387358"/>
            <a:ext cx="7786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You will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download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9972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224" y="268950"/>
            <a:ext cx="11761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HOWEVER --  </a:t>
            </a:r>
            <a:r>
              <a:rPr lang="en-US" sz="2400" b="1" dirty="0" smtClean="0"/>
              <a:t>This might not work!!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389313" y="730615"/>
            <a:ext cx="110137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you notice that your database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connections didn’t load,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will need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download another package found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Here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838" y="1527281"/>
            <a:ext cx="10219382" cy="38694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5838" y="5544662"/>
            <a:ext cx="110137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After you install this package, you will need to restart the operating system and then reinstall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64437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294" y="1145857"/>
            <a:ext cx="8744481" cy="54781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4687" y="520586"/>
            <a:ext cx="11761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If you now open the Workbench and it looks something like this you should be set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1913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0871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10919</TotalTime>
  <Words>197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Kirs, Peeter J.</dc:creator>
  <cp:lastModifiedBy>Kirs, Peeter J.</cp:lastModifiedBy>
  <cp:revision>17</cp:revision>
  <dcterms:created xsi:type="dcterms:W3CDTF">2017-08-02T19:09:43Z</dcterms:created>
  <dcterms:modified xsi:type="dcterms:W3CDTF">2017-08-21T16:07:57Z</dcterms:modified>
</cp:coreProperties>
</file>